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125.png"/><Relationship Id="rId21" Type="http://schemas.openxmlformats.org/officeDocument/2006/relationships/image" Target="../media/image126.png"/><Relationship Id="rId22" Type="http://schemas.openxmlformats.org/officeDocument/2006/relationships/image" Target="../media/image127.png"/><Relationship Id="rId23" Type="http://schemas.openxmlformats.org/officeDocument/2006/relationships/image" Target="../media/image128.png"/><Relationship Id="rId24" Type="http://schemas.openxmlformats.org/officeDocument/2006/relationships/image" Target="../media/image1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Relationship Id="rId27" Type="http://schemas.openxmlformats.org/officeDocument/2006/relationships/image" Target="../media/image155.png"/><Relationship Id="rId28" Type="http://schemas.openxmlformats.org/officeDocument/2006/relationships/image" Target="../media/image156.png"/><Relationship Id="rId29" Type="http://schemas.openxmlformats.org/officeDocument/2006/relationships/image" Target="../media/image157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Relationship Id="rId32" Type="http://schemas.openxmlformats.org/officeDocument/2006/relationships/image" Target="../media/image1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Relationship Id="rId26" Type="http://schemas.openxmlformats.org/officeDocument/2006/relationships/image" Target="../media/image185.png"/><Relationship Id="rId27" Type="http://schemas.openxmlformats.org/officeDocument/2006/relationships/image" Target="../media/image186.png"/><Relationship Id="rId28" Type="http://schemas.openxmlformats.org/officeDocument/2006/relationships/image" Target="../media/image187.png"/><Relationship Id="rId29" Type="http://schemas.openxmlformats.org/officeDocument/2006/relationships/image" Target="../media/image188.png"/><Relationship Id="rId30" Type="http://schemas.openxmlformats.org/officeDocument/2006/relationships/image" Target="../media/image189.png"/><Relationship Id="rId31" Type="http://schemas.openxmlformats.org/officeDocument/2006/relationships/image" Target="../media/image190.png"/><Relationship Id="rId32" Type="http://schemas.openxmlformats.org/officeDocument/2006/relationships/image" Target="../media/image191.png"/><Relationship Id="rId33" Type="http://schemas.openxmlformats.org/officeDocument/2006/relationships/image" Target="../media/image192.png"/><Relationship Id="rId34" Type="http://schemas.openxmlformats.org/officeDocument/2006/relationships/image" Target="../media/image1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Relationship Id="rId22" Type="http://schemas.openxmlformats.org/officeDocument/2006/relationships/image" Target="../media/image214.png"/><Relationship Id="rId23" Type="http://schemas.openxmlformats.org/officeDocument/2006/relationships/image" Target="../media/image215.png"/><Relationship Id="rId24" Type="http://schemas.openxmlformats.org/officeDocument/2006/relationships/image" Target="../media/image216.png"/><Relationship Id="rId25" Type="http://schemas.openxmlformats.org/officeDocument/2006/relationships/image" Target="../media/image217.png"/><Relationship Id="rId26" Type="http://schemas.openxmlformats.org/officeDocument/2006/relationships/image" Target="../media/image218.png"/><Relationship Id="rId27" Type="http://schemas.openxmlformats.org/officeDocument/2006/relationships/image" Target="../media/image219.png"/><Relationship Id="rId28" Type="http://schemas.openxmlformats.org/officeDocument/2006/relationships/image" Target="../media/image220.png"/><Relationship Id="rId29" Type="http://schemas.openxmlformats.org/officeDocument/2006/relationships/image" Target="../media/image221.png"/><Relationship Id="rId30" Type="http://schemas.openxmlformats.org/officeDocument/2006/relationships/image" Target="../media/image222.png"/><Relationship Id="rId31" Type="http://schemas.openxmlformats.org/officeDocument/2006/relationships/image" Target="../media/image223.png"/><Relationship Id="rId32" Type="http://schemas.openxmlformats.org/officeDocument/2006/relationships/image" Target="../media/image224.png"/><Relationship Id="rId33" Type="http://schemas.openxmlformats.org/officeDocument/2006/relationships/image" Target="../media/image225.png"/><Relationship Id="rId34" Type="http://schemas.openxmlformats.org/officeDocument/2006/relationships/image" Target="../media/image226.png"/><Relationship Id="rId35" Type="http://schemas.openxmlformats.org/officeDocument/2006/relationships/image" Target="../media/image227.png"/><Relationship Id="rId36" Type="http://schemas.openxmlformats.org/officeDocument/2006/relationships/image" Target="../media/image2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3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59950" y="3510336"/>
            <a:ext cx="6427078" cy="2778344"/>
            <a:chOff x="2059950" y="3510336"/>
            <a:chExt cx="6427078" cy="2778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72242" y="2302510"/>
              <a:ext cx="12854155" cy="555668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9950" y="3510336"/>
              <a:ext cx="6427078" cy="27783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5633" y="3760743"/>
            <a:ext cx="6892755" cy="2199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28525" y="5096811"/>
            <a:ext cx="3194379" cy="21429"/>
            <a:chOff x="7728525" y="5096811"/>
            <a:chExt cx="3194379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728525" y="5096811"/>
              <a:ext cx="3194379" cy="2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55584" y="5544614"/>
            <a:ext cx="7432780" cy="1002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6189714" cy="10742857"/>
            <a:chOff x="0" y="-457143"/>
            <a:chExt cx="6189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6189714" cy="10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1041" y="117396"/>
            <a:ext cx="816971" cy="9398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9768" y="2786396"/>
            <a:ext cx="2290177" cy="2290177"/>
            <a:chOff x="1949768" y="2786396"/>
            <a:chExt cx="2290177" cy="2290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768" y="2786396"/>
              <a:ext cx="2290177" cy="22901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418" y="2156706"/>
            <a:ext cx="3680189" cy="42440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104" y="5488688"/>
            <a:ext cx="5311763" cy="24564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89902" y="1101922"/>
            <a:ext cx="3847691" cy="6840340"/>
            <a:chOff x="7589902" y="1101922"/>
            <a:chExt cx="3847691" cy="68403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7201" y="-2067104"/>
              <a:ext cx="7695382" cy="1368067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9902" y="1101922"/>
              <a:ext cx="3847691" cy="6840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50592" y="1124963"/>
            <a:ext cx="3847691" cy="6840340"/>
            <a:chOff x="13050592" y="1124963"/>
            <a:chExt cx="3847691" cy="68403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7891" y="-2044063"/>
              <a:ext cx="7695382" cy="136806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50592" y="1124963"/>
              <a:ext cx="3847691" cy="68403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28903" y="8451719"/>
            <a:ext cx="6472989" cy="15767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28417" y="8451719"/>
            <a:ext cx="5044750" cy="1568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96968" y="8827225"/>
            <a:ext cx="792934" cy="792926"/>
            <a:chOff x="6796968" y="8827225"/>
            <a:chExt cx="792934" cy="7929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6968" y="8827225"/>
              <a:ext cx="792934" cy="7929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12497" y="8812966"/>
            <a:ext cx="792934" cy="792926"/>
            <a:chOff x="13012497" y="8812966"/>
            <a:chExt cx="792934" cy="7929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12497" y="8812966"/>
              <a:ext cx="792934" cy="792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4990" y="2083809"/>
            <a:ext cx="7507124" cy="7667435"/>
            <a:chOff x="1224990" y="2083809"/>
            <a:chExt cx="7507124" cy="76674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990" y="2083809"/>
              <a:ext cx="7507124" cy="7667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51200" y="2083809"/>
            <a:ext cx="7507124" cy="7667435"/>
            <a:chOff x="9651200" y="2083809"/>
            <a:chExt cx="7507124" cy="76674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1200" y="2083809"/>
              <a:ext cx="7507124" cy="7667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65302" y="105611"/>
            <a:ext cx="3522113" cy="9595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00565" y="117396"/>
            <a:ext cx="807446" cy="9398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66393" y="4428773"/>
            <a:ext cx="3824319" cy="1428169"/>
            <a:chOff x="3066393" y="4428773"/>
            <a:chExt cx="3824319" cy="14281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6393" y="4428773"/>
              <a:ext cx="3824319" cy="1428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78552" y="7157021"/>
            <a:ext cx="2719427" cy="1582618"/>
            <a:chOff x="4978552" y="7157021"/>
            <a:chExt cx="2719427" cy="15826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8552" y="7157021"/>
              <a:ext cx="2719427" cy="15826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1542" y="5917527"/>
            <a:ext cx="2142822" cy="1475596"/>
            <a:chOff x="11311542" y="5917527"/>
            <a:chExt cx="2142822" cy="14755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2" y="5917527"/>
              <a:ext cx="2142822" cy="1475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78147" y="3917314"/>
            <a:ext cx="2749454" cy="953328"/>
            <a:chOff x="10978147" y="3917314"/>
            <a:chExt cx="2749454" cy="9533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8147" y="3917314"/>
              <a:ext cx="2749454" cy="9533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94629" y="1534620"/>
            <a:ext cx="4167848" cy="1098379"/>
            <a:chOff x="2894629" y="1534620"/>
            <a:chExt cx="4167848" cy="10983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4629" y="1534620"/>
              <a:ext cx="4167848" cy="10983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20838" y="1534620"/>
            <a:ext cx="4167848" cy="1098379"/>
            <a:chOff x="11320838" y="1534620"/>
            <a:chExt cx="4167848" cy="10983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20838" y="1534620"/>
              <a:ext cx="4167848" cy="10983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6098" y="1655241"/>
            <a:ext cx="4331036" cy="103125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88288" y="1639784"/>
            <a:ext cx="4306855" cy="10204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05247" y="3290274"/>
            <a:ext cx="4583536" cy="105013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7152" y="6198215"/>
            <a:ext cx="4612183" cy="10126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78019" y="2727788"/>
            <a:ext cx="5369831" cy="10442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94619" y="5210364"/>
            <a:ext cx="5326240" cy="10441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16933" y="7234916"/>
            <a:ext cx="1451753" cy="1504722"/>
            <a:chOff x="2716933" y="7234916"/>
            <a:chExt cx="1451753" cy="15047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16933" y="7234916"/>
              <a:ext cx="1451753" cy="15047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38506" y="3703684"/>
            <a:ext cx="2087290" cy="1449164"/>
            <a:chOff x="13738506" y="3703684"/>
            <a:chExt cx="2087290" cy="14491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38506" y="3703684"/>
              <a:ext cx="2087290" cy="14491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27601" y="6091303"/>
            <a:ext cx="1875065" cy="1301820"/>
            <a:chOff x="13727601" y="6091303"/>
            <a:chExt cx="1875065" cy="13018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27601" y="6091303"/>
              <a:ext cx="1875065" cy="130182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34454" y="7239769"/>
            <a:ext cx="6464507" cy="10441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818276" y="8225719"/>
            <a:ext cx="2055679" cy="1027840"/>
            <a:chOff x="13818276" y="8225719"/>
            <a:chExt cx="2055679" cy="102784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18276" y="8225719"/>
              <a:ext cx="2055679" cy="10278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36318" y="8103552"/>
            <a:ext cx="1272173" cy="1272173"/>
            <a:chOff x="11536318" y="8103552"/>
            <a:chExt cx="1272173" cy="127217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36318" y="8103552"/>
              <a:ext cx="1272173" cy="1272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2409" y="1377348"/>
            <a:ext cx="4671306" cy="8527414"/>
            <a:chOff x="3192409" y="1377348"/>
            <a:chExt cx="4671306" cy="85274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2409" y="1377348"/>
              <a:ext cx="4671306" cy="85274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14897" y="1424062"/>
            <a:ext cx="4671306" cy="8527414"/>
            <a:chOff x="8214897" y="1424062"/>
            <a:chExt cx="4671306" cy="85274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4897" y="1424062"/>
              <a:ext cx="4671306" cy="8527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7023" y="1975769"/>
            <a:ext cx="2464204" cy="7928993"/>
            <a:chOff x="377023" y="1975769"/>
            <a:chExt cx="2464204" cy="79289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023" y="1975769"/>
              <a:ext cx="2464204" cy="79289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37385" y="1377348"/>
            <a:ext cx="4671306" cy="8527414"/>
            <a:chOff x="13237385" y="1377348"/>
            <a:chExt cx="4671306" cy="85274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37385" y="1377348"/>
              <a:ext cx="4671306" cy="8527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37586" y="2383965"/>
            <a:ext cx="4380952" cy="107143"/>
            <a:chOff x="3337586" y="2383965"/>
            <a:chExt cx="4380952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7586" y="2383965"/>
              <a:ext cx="4380952" cy="10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5369" y="1447635"/>
            <a:ext cx="4166727" cy="12632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60074" y="2383965"/>
            <a:ext cx="4380952" cy="107143"/>
            <a:chOff x="8360074" y="2383965"/>
            <a:chExt cx="4380952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0074" y="2383965"/>
              <a:ext cx="4380952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83854" y="1425416"/>
            <a:ext cx="3617699" cy="12504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82562" y="2383965"/>
            <a:ext cx="4380952" cy="107143"/>
            <a:chOff x="13382562" y="2383965"/>
            <a:chExt cx="4380952" cy="10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82562" y="2383965"/>
              <a:ext cx="4380952" cy="10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70787" y="1447635"/>
            <a:ext cx="4376508" cy="12632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5840" y="3924687"/>
            <a:ext cx="2185387" cy="163135"/>
            <a:chOff x="555840" y="3924687"/>
            <a:chExt cx="2185387" cy="1631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5840" y="3924687"/>
              <a:ext cx="2185387" cy="16313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1285" y="2656114"/>
            <a:ext cx="2642175" cy="12790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4156" y="4185882"/>
            <a:ext cx="2624119" cy="185714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4015" y="6973924"/>
            <a:ext cx="2334699" cy="189461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78511" y="4002454"/>
            <a:ext cx="5655155" cy="213174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04256" y="4641121"/>
            <a:ext cx="5452631" cy="10126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42664" y="6162007"/>
            <a:ext cx="5036887" cy="157217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60946" y="7476068"/>
            <a:ext cx="5070964" cy="10126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51449" y="8263246"/>
            <a:ext cx="5127926" cy="157489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400736" y="132539"/>
            <a:ext cx="797409" cy="8944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41197" y="3904983"/>
            <a:ext cx="4044518" cy="163135"/>
            <a:chOff x="3441197" y="3904983"/>
            <a:chExt cx="4044518" cy="1631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41197" y="3904983"/>
              <a:ext cx="4044518" cy="1631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28291" y="3904983"/>
            <a:ext cx="4044518" cy="163135"/>
            <a:chOff x="8528291" y="3904983"/>
            <a:chExt cx="4044518" cy="16313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28291" y="3904983"/>
              <a:ext cx="4044518" cy="1631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50779" y="3904983"/>
            <a:ext cx="4044518" cy="163135"/>
            <a:chOff x="13550779" y="3904983"/>
            <a:chExt cx="4044518" cy="1631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50779" y="3904983"/>
              <a:ext cx="4044518" cy="1631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05803" y="5940265"/>
            <a:ext cx="4044518" cy="163135"/>
            <a:chOff x="3505803" y="5940265"/>
            <a:chExt cx="4044518" cy="1631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05803" y="5940265"/>
              <a:ext cx="4044518" cy="1631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28291" y="5940265"/>
            <a:ext cx="4044518" cy="163135"/>
            <a:chOff x="8528291" y="5940265"/>
            <a:chExt cx="4044518" cy="16313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28291" y="5940265"/>
              <a:ext cx="4044518" cy="1631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50779" y="5940265"/>
            <a:ext cx="4044518" cy="163135"/>
            <a:chOff x="13550779" y="5940265"/>
            <a:chExt cx="4044518" cy="16313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50779" y="5940265"/>
              <a:ext cx="4044518" cy="1631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5118" y="5940265"/>
            <a:ext cx="2185387" cy="163135"/>
            <a:chOff x="515118" y="5940265"/>
            <a:chExt cx="2185387" cy="16313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5118" y="5940265"/>
              <a:ext cx="2185387" cy="16313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687280" y="2503096"/>
            <a:ext cx="3870431" cy="157492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606359" y="2503096"/>
            <a:ext cx="3964307" cy="157492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402959" y="2503096"/>
            <a:ext cx="4489021" cy="15749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85521" y="1377348"/>
            <a:ext cx="4498974" cy="8527414"/>
            <a:chOff x="6385521" y="1377348"/>
            <a:chExt cx="4498974" cy="85274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5521" y="1377348"/>
              <a:ext cx="4498974" cy="85274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0686" y="1377348"/>
            <a:ext cx="7070098" cy="8527414"/>
            <a:chOff x="10960686" y="1377348"/>
            <a:chExt cx="7070098" cy="85274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0686" y="1377348"/>
              <a:ext cx="7070098" cy="85274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028" y="1377348"/>
            <a:ext cx="4498974" cy="8527414"/>
            <a:chOff x="1840028" y="1377348"/>
            <a:chExt cx="4498974" cy="85274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0028" y="1377348"/>
              <a:ext cx="4498974" cy="85274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928" y="1975769"/>
            <a:ext cx="1621072" cy="7928993"/>
            <a:chOff x="138928" y="1975769"/>
            <a:chExt cx="1621072" cy="79289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28" y="1975769"/>
              <a:ext cx="1621072" cy="7928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41760" y="2304999"/>
            <a:ext cx="4249873" cy="107143"/>
            <a:chOff x="1941760" y="2304999"/>
            <a:chExt cx="4249873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1760" y="2304999"/>
              <a:ext cx="4249873" cy="10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172" y="1396835"/>
            <a:ext cx="4942965" cy="12600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47692" y="2581244"/>
            <a:ext cx="3055540" cy="16764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3311" y="2786826"/>
            <a:ext cx="3870431" cy="15721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64606" y="5040584"/>
            <a:ext cx="2858521" cy="22926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85307" y="7850343"/>
            <a:ext cx="2194550" cy="21170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4352" y="4827298"/>
            <a:ext cx="5304926" cy="15721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10491" y="2304999"/>
            <a:ext cx="4308970" cy="107143"/>
            <a:chOff x="6510491" y="2304999"/>
            <a:chExt cx="4308970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10491" y="2304999"/>
              <a:ext cx="4308970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59827" y="2302204"/>
            <a:ext cx="6894916" cy="107143"/>
            <a:chOff x="11059827" y="2302204"/>
            <a:chExt cx="6894916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59827" y="2302204"/>
              <a:ext cx="6894916" cy="10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3180" y="1387321"/>
            <a:ext cx="4942965" cy="12600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85649" y="1396136"/>
            <a:ext cx="4456403" cy="12632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35734" y="2726581"/>
            <a:ext cx="5346687" cy="15974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70565" y="2708692"/>
            <a:ext cx="6946983" cy="10126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7768" y="6067575"/>
            <a:ext cx="5779240" cy="10126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3006" y="6848402"/>
            <a:ext cx="6264317" cy="10126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834658" y="4639787"/>
            <a:ext cx="5281459" cy="339546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76470" y="3447668"/>
            <a:ext cx="8418126" cy="10126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65171" y="5728571"/>
            <a:ext cx="8512440" cy="218825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66361" y="4889648"/>
            <a:ext cx="8004269" cy="10442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16902" y="132539"/>
            <a:ext cx="1391323" cy="8944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99202" y="7918740"/>
            <a:ext cx="6393068" cy="167441"/>
            <a:chOff x="11299202" y="7918740"/>
            <a:chExt cx="6393068" cy="1674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99202" y="7918740"/>
              <a:ext cx="6393068" cy="1674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12843" y="7918740"/>
            <a:ext cx="4044331" cy="167441"/>
            <a:chOff x="6612843" y="7918740"/>
            <a:chExt cx="4044331" cy="16744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12843" y="7918740"/>
              <a:ext cx="4044331" cy="1674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67350" y="7918740"/>
            <a:ext cx="4044331" cy="167441"/>
            <a:chOff x="2067350" y="7918740"/>
            <a:chExt cx="4044331" cy="16744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67350" y="7918740"/>
              <a:ext cx="4044331" cy="1674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99202" y="4467458"/>
            <a:ext cx="6393068" cy="167441"/>
            <a:chOff x="11299202" y="4467458"/>
            <a:chExt cx="6393068" cy="16744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299202" y="4467458"/>
              <a:ext cx="6393068" cy="1674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12843" y="4441669"/>
            <a:ext cx="4044331" cy="167441"/>
            <a:chOff x="6612843" y="4441669"/>
            <a:chExt cx="4044331" cy="1674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12843" y="4441669"/>
              <a:ext cx="4044331" cy="1674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67350" y="4467458"/>
            <a:ext cx="4044331" cy="167441"/>
            <a:chOff x="2067350" y="4467458"/>
            <a:chExt cx="4044331" cy="1674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67350" y="4467458"/>
              <a:ext cx="4044331" cy="1674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7823" y="7856060"/>
            <a:ext cx="1313402" cy="167441"/>
            <a:chOff x="307823" y="7856060"/>
            <a:chExt cx="1313402" cy="16744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7823" y="7856060"/>
              <a:ext cx="1313402" cy="1674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2763" y="4467458"/>
            <a:ext cx="1313402" cy="167441"/>
            <a:chOff x="292763" y="4467458"/>
            <a:chExt cx="1313402" cy="16744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2763" y="4467458"/>
              <a:ext cx="1313402" cy="167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0028" y="1377348"/>
            <a:ext cx="3991689" cy="8527414"/>
            <a:chOff x="1840028" y="1377348"/>
            <a:chExt cx="3991689" cy="85274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028" y="1377348"/>
              <a:ext cx="3991689" cy="85274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928" y="1975769"/>
            <a:ext cx="1621072" cy="7928993"/>
            <a:chOff x="138928" y="1975769"/>
            <a:chExt cx="1621072" cy="79289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28" y="1975769"/>
              <a:ext cx="1621072" cy="7928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1759" y="2303294"/>
            <a:ext cx="3809524" cy="107143"/>
            <a:chOff x="1941759" y="2303294"/>
            <a:chExt cx="3809524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1759" y="2303294"/>
              <a:ext cx="3809524" cy="10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1949" y="1418797"/>
            <a:ext cx="5010280" cy="12227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12320" y="3925980"/>
            <a:ext cx="3447104" cy="157304"/>
            <a:chOff x="2112320" y="3925980"/>
            <a:chExt cx="3447104" cy="1573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2320" y="3925980"/>
              <a:ext cx="3447104" cy="1573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28664" y="2334126"/>
            <a:ext cx="3055359" cy="16972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08844" y="3966517"/>
            <a:ext cx="2925968" cy="21886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52387" y="6719408"/>
            <a:ext cx="2654997" cy="21886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9768" y="2254245"/>
            <a:ext cx="5676288" cy="20138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97575" y="1377348"/>
            <a:ext cx="3991689" cy="8527414"/>
            <a:chOff x="10097575" y="1377348"/>
            <a:chExt cx="3991689" cy="8527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7575" y="1377348"/>
              <a:ext cx="3991689" cy="85274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63029" y="1377348"/>
            <a:ext cx="3991689" cy="8527414"/>
            <a:chOff x="5963029" y="1377348"/>
            <a:chExt cx="3991689" cy="85274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63029" y="1377348"/>
              <a:ext cx="3991689" cy="85274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27359" y="1377348"/>
            <a:ext cx="3991689" cy="8527414"/>
            <a:chOff x="14227359" y="1377348"/>
            <a:chExt cx="3991689" cy="85274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27359" y="1377348"/>
              <a:ext cx="3991689" cy="85274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47619" y="2303294"/>
            <a:ext cx="3809524" cy="107143"/>
            <a:chOff x="6047619" y="2303294"/>
            <a:chExt cx="3809524" cy="10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47619" y="2303294"/>
              <a:ext cx="3809524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88657" y="2303294"/>
            <a:ext cx="3809524" cy="107143"/>
            <a:chOff x="10188657" y="2303294"/>
            <a:chExt cx="3809524" cy="10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88657" y="2303294"/>
              <a:ext cx="3809524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27406" y="2303294"/>
            <a:ext cx="3809524" cy="107143"/>
            <a:chOff x="14227406" y="2303294"/>
            <a:chExt cx="3809524" cy="10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27406" y="2303294"/>
              <a:ext cx="3809524" cy="1071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74416" y="1460063"/>
            <a:ext cx="5012870" cy="12196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82073" y="1437844"/>
            <a:ext cx="5029327" cy="122273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173787" y="1437844"/>
            <a:ext cx="5029327" cy="122273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6038" y="6069835"/>
            <a:ext cx="5495688" cy="372139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29759" y="6725907"/>
            <a:ext cx="5366688" cy="246132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04318" y="7110534"/>
            <a:ext cx="5890812" cy="163046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98038" y="2477394"/>
            <a:ext cx="5267383" cy="160358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12559" y="2439833"/>
            <a:ext cx="5672459" cy="159569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56890" y="2478743"/>
            <a:ext cx="5699393" cy="158617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829140" y="102982"/>
            <a:ext cx="1496437" cy="8944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152518" y="5946097"/>
            <a:ext cx="3447104" cy="157304"/>
            <a:chOff x="2152518" y="5946097"/>
            <a:chExt cx="3447104" cy="1573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52518" y="5946097"/>
              <a:ext cx="3447104" cy="1573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64377" y="3925980"/>
            <a:ext cx="3447104" cy="157304"/>
            <a:chOff x="6264377" y="3925980"/>
            <a:chExt cx="3447104" cy="1573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64377" y="3925980"/>
              <a:ext cx="3447104" cy="1573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04575" y="5946097"/>
            <a:ext cx="3447104" cy="157304"/>
            <a:chOff x="6304575" y="5946097"/>
            <a:chExt cx="3447104" cy="15730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04575" y="5946097"/>
              <a:ext cx="3447104" cy="1573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349768" y="3949385"/>
            <a:ext cx="3447104" cy="157304"/>
            <a:chOff x="10349768" y="3949385"/>
            <a:chExt cx="3447104" cy="15730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349768" y="3949385"/>
              <a:ext cx="3447104" cy="1573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389966" y="5969502"/>
            <a:ext cx="3447104" cy="157304"/>
            <a:chOff x="10389966" y="5969502"/>
            <a:chExt cx="3447104" cy="15730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389966" y="5969502"/>
              <a:ext cx="3447104" cy="1573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479552" y="3980414"/>
            <a:ext cx="3447104" cy="157304"/>
            <a:chOff x="14479552" y="3980414"/>
            <a:chExt cx="3447104" cy="15730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479552" y="3980414"/>
              <a:ext cx="3447104" cy="1573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519750" y="6000531"/>
            <a:ext cx="3447104" cy="157304"/>
            <a:chOff x="14519750" y="6000531"/>
            <a:chExt cx="3447104" cy="15730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519750" y="6000531"/>
              <a:ext cx="3447104" cy="1573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93530" y="3925980"/>
            <a:ext cx="1333923" cy="157304"/>
            <a:chOff x="293530" y="3925980"/>
            <a:chExt cx="1333923" cy="15730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3530" y="3925980"/>
              <a:ext cx="1333923" cy="15730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2502" y="5957777"/>
            <a:ext cx="1333923" cy="157304"/>
            <a:chOff x="282502" y="5957777"/>
            <a:chExt cx="1333923" cy="15730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2502" y="5957777"/>
              <a:ext cx="1333923" cy="157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5272" y="3181506"/>
            <a:ext cx="10373106" cy="1961351"/>
            <a:chOff x="6705272" y="3181506"/>
            <a:chExt cx="10373106" cy="19613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272" y="3181506"/>
              <a:ext cx="10373106" cy="1961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12351" y="5437788"/>
            <a:ext cx="4867944" cy="1405302"/>
            <a:chOff x="12312351" y="5437788"/>
            <a:chExt cx="4867944" cy="1405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2351" y="5437788"/>
              <a:ext cx="4867944" cy="1405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57653" y="5413210"/>
            <a:ext cx="4867944" cy="1429880"/>
            <a:chOff x="6657653" y="5413210"/>
            <a:chExt cx="4867944" cy="14298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7653" y="5413210"/>
              <a:ext cx="4867944" cy="14298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8944" y="3061671"/>
            <a:ext cx="4867944" cy="3781419"/>
            <a:chOff x="978944" y="3061671"/>
            <a:chExt cx="4867944" cy="3781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944" y="3061671"/>
              <a:ext cx="4867944" cy="3781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8015" y="1448356"/>
            <a:ext cx="16023976" cy="1192187"/>
            <a:chOff x="1058015" y="1448356"/>
            <a:chExt cx="16023976" cy="11921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015" y="1448356"/>
              <a:ext cx="16023976" cy="1192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08112" y="141077"/>
            <a:ext cx="3462942" cy="8753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52308" y="132539"/>
            <a:ext cx="1255494" cy="8944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6943" y="3296860"/>
            <a:ext cx="5668499" cy="35481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07422" y="7310924"/>
            <a:ext cx="1767477" cy="1767477"/>
            <a:chOff x="2707422" y="7310924"/>
            <a:chExt cx="1767477" cy="17674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7422" y="7310924"/>
              <a:ext cx="1767477" cy="17674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26193" y="7261769"/>
            <a:ext cx="1767477" cy="1767477"/>
            <a:chOff x="8226193" y="7261769"/>
            <a:chExt cx="1767477" cy="17674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6193" y="7261769"/>
              <a:ext cx="1767477" cy="17674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62585" y="7283889"/>
            <a:ext cx="1767477" cy="1767477"/>
            <a:chOff x="13862585" y="7283889"/>
            <a:chExt cx="1767477" cy="17674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62585" y="7283889"/>
              <a:ext cx="1767477" cy="176747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0945" y="9045554"/>
            <a:ext cx="4723706" cy="12520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81593" y="9005916"/>
            <a:ext cx="4761801" cy="12520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37173" y="9028040"/>
            <a:ext cx="4322982" cy="126154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08704" y="3292472"/>
            <a:ext cx="10548059" cy="19246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79915" y="1317648"/>
            <a:ext cx="7766478" cy="168583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00042" y="5505974"/>
            <a:ext cx="6468470" cy="14820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70459" y="5493685"/>
            <a:ext cx="6663583" cy="14820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3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545" y="6975741"/>
            <a:ext cx="3581143" cy="1548083"/>
            <a:chOff x="5074545" y="6975741"/>
            <a:chExt cx="3581143" cy="1548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5019" y="6302745"/>
              <a:ext cx="7162286" cy="309616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4545" y="6975741"/>
              <a:ext cx="3581143" cy="15480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07522" y="7123118"/>
            <a:ext cx="3895473" cy="1258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33053" y="7859719"/>
            <a:ext cx="1779896" cy="11940"/>
            <a:chOff x="8233053" y="7859719"/>
            <a:chExt cx="1779896" cy="119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233053" y="7859719"/>
              <a:ext cx="1779896" cy="119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7468" y="8105248"/>
            <a:ext cx="4130360" cy="5742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66661" y="2656944"/>
            <a:ext cx="10667038" cy="37202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79671" y="126920"/>
            <a:ext cx="8895770" cy="9303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9025" y="117396"/>
            <a:ext cx="1282742" cy="9398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3392950"/>
            <a:ext cx="6171429" cy="3499814"/>
            <a:chOff x="6057143" y="3392950"/>
            <a:chExt cx="6171429" cy="34998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3392950"/>
              <a:ext cx="6171429" cy="3499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6513570"/>
            <a:ext cx="6171429" cy="3534947"/>
            <a:chOff x="6057143" y="6513570"/>
            <a:chExt cx="6171429" cy="35349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6513570"/>
              <a:ext cx="6171429" cy="35349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7724" y="2424247"/>
            <a:ext cx="6171429" cy="3625899"/>
            <a:chOff x="1267724" y="2424247"/>
            <a:chExt cx="6171429" cy="36258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724" y="2424247"/>
              <a:ext cx="6171429" cy="36258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42588" y="1148502"/>
            <a:ext cx="6171429" cy="3543404"/>
            <a:chOff x="10242588" y="1148502"/>
            <a:chExt cx="6171429" cy="35434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2588" y="1148502"/>
              <a:ext cx="6171429" cy="3543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04852" y="5602789"/>
            <a:ext cx="6171429" cy="3658118"/>
            <a:chOff x="2604852" y="5602789"/>
            <a:chExt cx="6171429" cy="36581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4852" y="5602789"/>
              <a:ext cx="6171429" cy="36581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59838" y="5284355"/>
            <a:ext cx="6171429" cy="3555280"/>
            <a:chOff x="11059838" y="5284355"/>
            <a:chExt cx="6171429" cy="35552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59838" y="5284355"/>
              <a:ext cx="6171429" cy="3555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79671" y="126920"/>
            <a:ext cx="8895770" cy="9303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9025" y="117396"/>
            <a:ext cx="1282742" cy="9398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45043" y="4508562"/>
            <a:ext cx="4204630" cy="4676088"/>
            <a:chOff x="10945043" y="4508562"/>
            <a:chExt cx="4204630" cy="46760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5043" y="4508562"/>
              <a:ext cx="4204630" cy="4676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6533" y="5340659"/>
            <a:ext cx="6171429" cy="4144317"/>
            <a:chOff x="2216533" y="5340659"/>
            <a:chExt cx="6171429" cy="41443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6533" y="5340659"/>
              <a:ext cx="6171429" cy="4144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6533" y="1787265"/>
            <a:ext cx="6171429" cy="3226743"/>
            <a:chOff x="2216533" y="1787265"/>
            <a:chExt cx="6171429" cy="32267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533" y="1787265"/>
              <a:ext cx="6171429" cy="32267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1644" y="2554632"/>
            <a:ext cx="6171429" cy="1153697"/>
            <a:chOff x="9961644" y="2554632"/>
            <a:chExt cx="6171429" cy="11536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1644" y="2554632"/>
              <a:ext cx="6171429" cy="11536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036777"/>
            <a:ext cx="7787839" cy="6212160"/>
            <a:chOff x="9142857" y="2036777"/>
            <a:chExt cx="7787839" cy="6212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36777"/>
              <a:ext cx="7787839" cy="6212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279671" y="126910"/>
            <a:ext cx="8895770" cy="9303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32641" y="117386"/>
            <a:ext cx="787408" cy="9398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290" y="3292175"/>
            <a:ext cx="6171429" cy="3701365"/>
            <a:chOff x="1420290" y="3292175"/>
            <a:chExt cx="6171429" cy="37013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290" y="3292175"/>
              <a:ext cx="6171429" cy="37013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05533" y="2361294"/>
            <a:ext cx="2743095" cy="764590"/>
            <a:chOff x="8405533" y="2361294"/>
            <a:chExt cx="2743095" cy="764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5533" y="2361294"/>
              <a:ext cx="2743095" cy="7645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247" y="2069896"/>
            <a:ext cx="5545122" cy="4327094"/>
            <a:chOff x="902247" y="2069896"/>
            <a:chExt cx="5545122" cy="43270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247" y="2069896"/>
              <a:ext cx="5545122" cy="4327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260" y="2929933"/>
            <a:ext cx="5307287" cy="4425848"/>
            <a:chOff x="1059260" y="2929933"/>
            <a:chExt cx="5307287" cy="44258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260" y="2929933"/>
              <a:ext cx="5307287" cy="44258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279671" y="126910"/>
            <a:ext cx="8895770" cy="9303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86203" y="117386"/>
            <a:ext cx="669580" cy="9398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5429" y="2388790"/>
            <a:ext cx="4511845" cy="9242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4423" y="2950528"/>
            <a:ext cx="9240507" cy="21745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4747" y="6538023"/>
            <a:ext cx="8840364" cy="34107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2759" y="5317705"/>
            <a:ext cx="2743095" cy="764590"/>
            <a:chOff x="8172759" y="5317705"/>
            <a:chExt cx="2743095" cy="7645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2759" y="5317705"/>
              <a:ext cx="2743095" cy="7645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42658" y="5345201"/>
            <a:ext cx="4511844" cy="9242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73404" cy="10285714"/>
            <a:chOff x="0" y="0"/>
            <a:chExt cx="1857340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57340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7574" y="447930"/>
            <a:ext cx="797409" cy="894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3126" y="1897674"/>
            <a:ext cx="3471429" cy="6171429"/>
            <a:chOff x="1773126" y="1897674"/>
            <a:chExt cx="34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126" y="1897674"/>
              <a:ext cx="34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03379" y="776846"/>
            <a:ext cx="10586345" cy="10586345"/>
            <a:chOff x="-1803379" y="776846"/>
            <a:chExt cx="10586345" cy="105863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03379" y="776846"/>
              <a:ext cx="10586345" cy="105863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0258" y="3833971"/>
            <a:ext cx="5990758" cy="30553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07336" y="3532698"/>
            <a:ext cx="9553912" cy="36743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28376" y="6979173"/>
            <a:ext cx="13285298" cy="39233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11789" y="2050055"/>
            <a:ext cx="1100231" cy="1100231"/>
            <a:chOff x="8211789" y="2050055"/>
            <a:chExt cx="1100231" cy="11002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1789" y="2050055"/>
              <a:ext cx="1100231" cy="1100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18266" y="2050055"/>
            <a:ext cx="1100231" cy="1100231"/>
            <a:chOff x="14118266" y="2050055"/>
            <a:chExt cx="1100231" cy="11002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8266" y="2050055"/>
              <a:ext cx="1100231" cy="1100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6189714" cy="10742857"/>
            <a:chOff x="0" y="-457143"/>
            <a:chExt cx="6189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6189714" cy="10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81510" y="771556"/>
            <a:ext cx="797408" cy="8944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94080" y="6943634"/>
            <a:ext cx="7162393" cy="28390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9768" y="2786396"/>
            <a:ext cx="2290177" cy="2290177"/>
            <a:chOff x="1949768" y="2786396"/>
            <a:chExt cx="2290177" cy="2290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9768" y="2786396"/>
              <a:ext cx="2290177" cy="22901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9772" y="2183763"/>
            <a:ext cx="3671721" cy="42630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8761" y="5703277"/>
            <a:ext cx="4715640" cy="24564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9126" y="2267438"/>
            <a:ext cx="8002194" cy="20615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39863" y="5227303"/>
            <a:ext cx="9958280" cy="13825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2390" y="7543737"/>
            <a:ext cx="9402423" cy="13858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0029" y="4262916"/>
            <a:ext cx="956132" cy="956132"/>
            <a:chOff x="8760029" y="4262916"/>
            <a:chExt cx="956132" cy="9561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8760029" y="4262916"/>
              <a:ext cx="956132" cy="956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0029" y="6534467"/>
            <a:ext cx="956132" cy="956132"/>
            <a:chOff x="8760029" y="6534467"/>
            <a:chExt cx="956132" cy="9561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8760029" y="6534467"/>
              <a:ext cx="956132" cy="956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0215" y="4552458"/>
            <a:ext cx="12180143" cy="35714"/>
            <a:chOff x="5990215" y="4552458"/>
            <a:chExt cx="1218014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5990215" y="4552458"/>
              <a:ext cx="1218014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09813" y="6231846"/>
            <a:ext cx="810198" cy="810190"/>
            <a:chOff x="14809813" y="6231846"/>
            <a:chExt cx="810198" cy="810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09813" y="6231846"/>
              <a:ext cx="810198" cy="8101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01688" y="1855431"/>
            <a:ext cx="816456" cy="8944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97593" y="3063012"/>
            <a:ext cx="806932" cy="89443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9403" y="3165869"/>
            <a:ext cx="797408" cy="8944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562993" y="3063012"/>
            <a:ext cx="1258837" cy="89443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28069" y="4740212"/>
            <a:ext cx="1075608" cy="89443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55746" y="4393907"/>
            <a:ext cx="1887151" cy="89443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155241" y="4263641"/>
            <a:ext cx="1084666" cy="8944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59746" y="8160012"/>
            <a:ext cx="1084666" cy="8944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974288" y="5292946"/>
            <a:ext cx="1084666" cy="8944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6189714" cy="10742857"/>
            <a:chOff x="0" y="-457143"/>
            <a:chExt cx="6189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6189714" cy="10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00564" y="117386"/>
            <a:ext cx="797923" cy="939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9768" y="2786396"/>
            <a:ext cx="2290177" cy="2290177"/>
            <a:chOff x="1949768" y="2786396"/>
            <a:chExt cx="2290177" cy="2290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768" y="2786396"/>
              <a:ext cx="2290177" cy="22901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2980" y="2128134"/>
            <a:ext cx="3699236" cy="42249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349" y="5656163"/>
            <a:ext cx="5071011" cy="22401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95055" y="912084"/>
            <a:ext cx="4706049" cy="8366309"/>
            <a:chOff x="7495055" y="912084"/>
            <a:chExt cx="4706049" cy="83663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9201" y="-2963901"/>
              <a:ext cx="9412098" cy="1673261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5055" y="912084"/>
              <a:ext cx="4706049" cy="83663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42074" y="2376649"/>
            <a:ext cx="3899643" cy="25787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25332" y="1315336"/>
            <a:ext cx="1044375" cy="1044365"/>
            <a:chOff x="14925332" y="1315336"/>
            <a:chExt cx="1044375" cy="10443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25332" y="1315336"/>
              <a:ext cx="1044375" cy="10443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77377" y="5964261"/>
            <a:ext cx="4823947" cy="30854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25332" y="4892690"/>
            <a:ext cx="1044375" cy="1044365"/>
            <a:chOff x="14925332" y="4892690"/>
            <a:chExt cx="1044375" cy="10443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5332" y="4892690"/>
              <a:ext cx="1044375" cy="10443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6189714" cy="10742857"/>
            <a:chOff x="0" y="-457143"/>
            <a:chExt cx="6189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6189714" cy="10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1041" y="117396"/>
            <a:ext cx="816971" cy="9398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9768" y="2786396"/>
            <a:ext cx="2290177" cy="2290177"/>
            <a:chOff x="1949768" y="2786396"/>
            <a:chExt cx="2290177" cy="2290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768" y="2786396"/>
              <a:ext cx="2290177" cy="22901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418" y="2156706"/>
            <a:ext cx="3680189" cy="42440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104" y="5488698"/>
            <a:ext cx="5311763" cy="24564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0458" y="289224"/>
            <a:ext cx="6433992" cy="15961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3260" y="2191474"/>
            <a:ext cx="6114096" cy="24056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17831" y="1193096"/>
            <a:ext cx="7995591" cy="16342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92947" y="5742414"/>
            <a:ext cx="11418315" cy="36054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63565" y="8816919"/>
            <a:ext cx="13876458" cy="15714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51680" y="4688424"/>
            <a:ext cx="7273791" cy="15961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3175" y="693203"/>
            <a:ext cx="15392934" cy="3426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714" y="4552458"/>
            <a:ext cx="12180143" cy="35714"/>
            <a:chOff x="6189714" y="4552458"/>
            <a:chExt cx="12180143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89714" y="4552458"/>
              <a:ext cx="1218014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97886" y="1911411"/>
            <a:ext cx="1352549" cy="1352549"/>
            <a:chOff x="12297886" y="1911411"/>
            <a:chExt cx="1352549" cy="13525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2297886" y="1911411"/>
              <a:ext cx="1352549" cy="1352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2023-08-23T11:12:09Z</dcterms:created>
  <dcterms:modified xsi:type="dcterms:W3CDTF">2023-08-23T11:12:09Z</dcterms:modified>
</cp:coreProperties>
</file>